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787633a2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787633a2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787633a2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787633a2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787633a2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787633a2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787633a2b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787633a2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787633a2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787633a2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3787633a2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3787633a2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3787633a2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3787633a2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787633a2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787633a2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3787633a2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3787633a2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787633a2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3787633a2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3787633a2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3787633a2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3787633a2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3787633a2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787633a2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787633a2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787633a2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787633a2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3787633a2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3787633a2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3787633a2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3787633a2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787633a2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787633a2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8a9fba0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8a9fba0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8a9fba0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8a9fba0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787633a2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787633a2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787633a2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787633a2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787633a2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787633a2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3787633a2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3787633a2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787633a2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787633a2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787633a2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787633a2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787633a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787633a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787633a2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787633a2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EY5ezV0YJfE" TargetMode="External"/><Relationship Id="rId4" Type="http://schemas.openxmlformats.org/officeDocument/2006/relationships/image" Target="../media/image1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WYOXpck40FB135o-UVGx6dVzwwVEwYz4/view" TargetMode="External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73825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16675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167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1167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775" y="1364100"/>
            <a:ext cx="1069174" cy="4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00" y="10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4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7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7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6"/>
          <p:cNvSpPr txBox="1"/>
          <p:nvPr/>
        </p:nvSpPr>
        <p:spPr>
          <a:xfrm>
            <a:off x="1637825" y="3999750"/>
            <a:ext cx="622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https://6441e2e0b294785ccf73a347--bespoke-cajeta-56b84f.netlify.app/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36"/>
          <p:cNvSpPr txBox="1"/>
          <p:nvPr/>
        </p:nvSpPr>
        <p:spPr>
          <a:xfrm>
            <a:off x="3093875" y="4486125"/>
            <a:ext cx="33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https://www.fashiontrendcheck.com/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7" title="Android IBF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850" y="389488"/>
            <a:ext cx="7759150" cy="436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7"/>
          <p:cNvSpPr txBox="1"/>
          <p:nvPr/>
        </p:nvSpPr>
        <p:spPr>
          <a:xfrm>
            <a:off x="31825" y="2456950"/>
            <a:ext cx="129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Android and IOS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 title="Screen Recording 2023-04-22 at 9.22.08 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5150" y="0"/>
            <a:ext cx="6718850" cy="503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262400" y="2226375"/>
            <a:ext cx="178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Chrome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pen Sans"/>
                <a:ea typeface="Open Sans"/>
                <a:cs typeface="Open Sans"/>
                <a:sym typeface="Open Sans"/>
              </a:rPr>
              <a:t>Extension</a:t>
            </a:r>
            <a:endParaRPr b="1" sz="2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16675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